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4c3f733a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4c3f733a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4c3f733a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14c3f733a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4c3f733a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14c3f733a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4c3f733a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14c3f733a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4c3f733a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14c3f733a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4c3f733a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14c3f733a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14c3f733a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14c3f733a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81000" y="2553581"/>
            <a:ext cx="7772400" cy="164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</a:rPr>
              <a:t>Summer Project Update –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</a:rPr>
              <a:t>Playgrounds and Classroom Furniture 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81000" y="3627027"/>
            <a:ext cx="77724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0124D"/>
                </a:solidFill>
              </a:rPr>
              <a:t>February 23, 2023</a:t>
            </a:r>
            <a:endParaRPr sz="24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0124D"/>
                </a:solidFill>
              </a:rPr>
              <a:t>Micheal DeBartolo</a:t>
            </a:r>
            <a:endParaRPr sz="2400">
              <a:solidFill>
                <a:srgbClr val="20124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57200" y="6631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</a:rPr>
              <a:t>Field Playground (View 1)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775" y="1306703"/>
            <a:ext cx="5128689" cy="3318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457200" y="6631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</a:rPr>
              <a:t>Field Playground (View 2)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1450" y="1439178"/>
            <a:ext cx="5128689" cy="3318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457200" y="6631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</a:rPr>
              <a:t>Field Playground (View 3)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3525" y="1408003"/>
            <a:ext cx="5128689" cy="3318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457200" y="6631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</a:rPr>
              <a:t>Riley Playground (View 1)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875" y="1314503"/>
            <a:ext cx="5128689" cy="3318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457200" y="6631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</a:rPr>
              <a:t>Riley Playground (View 2)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650" y="1322278"/>
            <a:ext cx="5128689" cy="3318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457200" y="6631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</a:rPr>
              <a:t>Riley Playground (View 3)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600" y="1415803"/>
            <a:ext cx="5128689" cy="3318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457200" y="6631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</a:rPr>
              <a:t>Riley Communication Board 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600" y="1485928"/>
            <a:ext cx="4133571" cy="3318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